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9" r:id="rId6"/>
    <p:sldId id="261" r:id="rId7"/>
    <p:sldId id="262" r:id="rId8"/>
    <p:sldId id="263" r:id="rId9"/>
    <p:sldId id="264" r:id="rId10"/>
    <p:sldId id="270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4AB065-E16E-4FD8-96E4-7B3CEA3DEA90}" type="datetimeFigureOut">
              <a:rPr lang="nl-NL" smtClean="0"/>
              <a:t>28-8-2015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5A0D1-557C-4ABA-88BA-BA0707D1B99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2412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3807F-92DD-4712-85B4-8EAEED12ED82}" type="datetimeFigureOut">
              <a:rPr lang="nl-NL" smtClean="0"/>
              <a:t>28-8-2015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120062-63D5-424B-8925-BB8B078A67C3}" type="slidenum">
              <a:rPr lang="nl-NL" smtClean="0"/>
              <a:t>‹nr.›</a:t>
            </a:fld>
            <a:endParaRPr lang="nl-NL"/>
          </a:p>
        </p:txBody>
      </p:sp>
      <p:sp>
        <p:nvSpPr>
          <p:cNvPr id="32" name="Rechthoek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hthoek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hthoek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hthoek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hthoek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56" name="Rechthoek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hthoek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hthoek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hthoek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3807F-92DD-4712-85B4-8EAEED12ED82}" type="datetimeFigureOut">
              <a:rPr lang="nl-NL" smtClean="0"/>
              <a:t>28-8-2015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120062-63D5-424B-8925-BB8B078A67C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3807F-92DD-4712-85B4-8EAEED12ED82}" type="datetimeFigureOut">
              <a:rPr lang="nl-NL" smtClean="0"/>
              <a:t>28-8-2015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120062-63D5-424B-8925-BB8B078A67C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3807F-92DD-4712-85B4-8EAEED12ED82}" type="datetimeFigureOut">
              <a:rPr lang="nl-NL" smtClean="0"/>
              <a:t>28-8-2015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120062-63D5-424B-8925-BB8B078A67C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Vrije v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Vrije v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Vrije v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Vrije v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Vrije v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Vrije v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Vrije v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Vrije v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Vrije v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Vrije v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Vrije v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Vrije v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Vrije v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Vrije v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Vrije v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3807F-92DD-4712-85B4-8EAEED12ED82}" type="datetimeFigureOut">
              <a:rPr lang="nl-NL" smtClean="0"/>
              <a:t>28-8-2015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120062-63D5-424B-8925-BB8B078A67C3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hthoek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hthoek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hthoek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3807F-92DD-4712-85B4-8EAEED12ED82}" type="datetimeFigureOut">
              <a:rPr lang="nl-NL" smtClean="0"/>
              <a:t>28-8-2015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120062-63D5-424B-8925-BB8B078A67C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hoek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3807F-92DD-4712-85B4-8EAEED12ED82}" type="datetimeFigureOut">
              <a:rPr lang="nl-NL" smtClean="0"/>
              <a:t>28-8-2015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120062-63D5-424B-8925-BB8B078A67C3}" type="slidenum">
              <a:rPr lang="nl-NL" smtClean="0"/>
              <a:t>‹nr.›</a:t>
            </a:fld>
            <a:endParaRPr lang="nl-NL"/>
          </a:p>
        </p:txBody>
      </p:sp>
      <p:sp>
        <p:nvSpPr>
          <p:cNvPr id="16" name="Rechthoek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hthoek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hthoek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hthoek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hthoek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hthoek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hthoek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hthoek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3807F-92DD-4712-85B4-8EAEED12ED82}" type="datetimeFigureOut">
              <a:rPr lang="nl-NL" smtClean="0"/>
              <a:t>28-8-2015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120062-63D5-424B-8925-BB8B078A67C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3807F-92DD-4712-85B4-8EAEED12ED82}" type="datetimeFigureOut">
              <a:rPr lang="nl-NL" smtClean="0"/>
              <a:t>28-8-2015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120062-63D5-424B-8925-BB8B078A67C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3807F-92DD-4712-85B4-8EAEED12ED82}" type="datetimeFigureOut">
              <a:rPr lang="nl-NL" smtClean="0"/>
              <a:t>28-8-2015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120062-63D5-424B-8925-BB8B078A67C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Rechte verbindingslijn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e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Rechte verbindingslijn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grpSp>
        <p:nvGrpSpPr>
          <p:cNvPr id="14" name="Groe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Rechte verbindingslijn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e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Rechte verbindingslijn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echte verbindingslijn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BF3807F-92DD-4712-85B4-8EAEED12ED82}" type="datetimeFigureOut">
              <a:rPr lang="nl-NL" smtClean="0"/>
              <a:t>28-8-2015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36120062-63D5-424B-8925-BB8B078A67C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hthoek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hthoek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hthoek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hthoek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BF3807F-92DD-4712-85B4-8EAEED12ED82}" type="datetimeFigureOut">
              <a:rPr lang="nl-NL" smtClean="0"/>
              <a:t>28-8-2015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36120062-63D5-424B-8925-BB8B078A67C3}" type="slidenum">
              <a:rPr lang="nl-NL" smtClean="0"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57224" y="357166"/>
            <a:ext cx="7772400" cy="1508760"/>
          </a:xfrm>
        </p:spPr>
        <p:txBody>
          <a:bodyPr>
            <a:normAutofit/>
          </a:bodyPr>
          <a:lstStyle/>
          <a:p>
            <a:pPr algn="ctr"/>
            <a:r>
              <a:rPr lang="nl-NL" sz="4400" dirty="0" smtClean="0"/>
              <a:t>De zakelijke  (formele) brief</a:t>
            </a:r>
            <a:endParaRPr lang="nl-NL" sz="4400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708920"/>
            <a:ext cx="3726930" cy="33603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260648"/>
            <a:ext cx="8064896" cy="6480720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nl-NL" sz="1200" dirty="0" err="1"/>
              <a:t>Sonya</a:t>
            </a:r>
            <a:r>
              <a:rPr lang="nl-NL" sz="1200" dirty="0"/>
              <a:t> Johnson</a:t>
            </a:r>
            <a:br>
              <a:rPr lang="nl-NL" sz="1200" dirty="0"/>
            </a:br>
            <a:r>
              <a:rPr lang="nl-NL" sz="1200" dirty="0"/>
              <a:t>Bijenlaan 17</a:t>
            </a:r>
            <a:br>
              <a:rPr lang="nl-NL" sz="1200" dirty="0"/>
            </a:br>
            <a:r>
              <a:rPr lang="nl-NL" sz="1200" dirty="0"/>
              <a:t>5201 KJ DEN BOSCH</a:t>
            </a:r>
            <a:br>
              <a:rPr lang="nl-NL" sz="1200" dirty="0"/>
            </a:br>
            <a:r>
              <a:rPr lang="nl-NL" sz="1200" dirty="0" smtClean="0"/>
              <a:t/>
            </a:r>
            <a:br>
              <a:rPr lang="nl-NL" sz="1200" dirty="0" smtClean="0"/>
            </a:br>
            <a:r>
              <a:rPr lang="nl-NL" sz="1200" dirty="0" smtClean="0"/>
              <a:t>Meppel, </a:t>
            </a:r>
            <a:r>
              <a:rPr lang="nl-NL" sz="1200" dirty="0"/>
              <a:t>17 </a:t>
            </a:r>
            <a:r>
              <a:rPr lang="nl-NL" sz="1200" dirty="0" smtClean="0"/>
              <a:t>januari 2014</a:t>
            </a:r>
            <a:r>
              <a:rPr lang="nl-NL" sz="1200" dirty="0"/>
              <a:t/>
            </a:r>
            <a:br>
              <a:rPr lang="nl-NL" sz="1200" dirty="0"/>
            </a:br>
            <a:r>
              <a:rPr lang="nl-NL" sz="1200" dirty="0"/>
              <a:t> </a:t>
            </a:r>
          </a:p>
          <a:p>
            <a:pPr marL="68580" indent="0">
              <a:buNone/>
            </a:pPr>
            <a:r>
              <a:rPr lang="nl-NL" sz="1200" dirty="0"/>
              <a:t>ROC West-Brabant, t.a.v. afdeling Voorlichting</a:t>
            </a:r>
            <a:br>
              <a:rPr lang="nl-NL" sz="1200" dirty="0"/>
            </a:br>
            <a:r>
              <a:rPr lang="nl-NL" sz="1200" dirty="0"/>
              <a:t>Balijelaan 88</a:t>
            </a:r>
            <a:br>
              <a:rPr lang="nl-NL" sz="1200" dirty="0"/>
            </a:br>
            <a:r>
              <a:rPr lang="nl-NL" sz="1200" dirty="0"/>
              <a:t>4702 KA ROOSENDAAL</a:t>
            </a:r>
          </a:p>
          <a:p>
            <a:pPr marL="68580" indent="0">
              <a:buNone/>
            </a:pPr>
            <a:r>
              <a:rPr lang="nl-NL" sz="1200" dirty="0" smtClean="0"/>
              <a:t/>
            </a:r>
            <a:br>
              <a:rPr lang="nl-NL" sz="1200" dirty="0" smtClean="0"/>
            </a:br>
            <a:r>
              <a:rPr lang="nl-NL" sz="1200" dirty="0" smtClean="0"/>
              <a:t>Betreft</a:t>
            </a:r>
            <a:r>
              <a:rPr lang="nl-NL" sz="1200" dirty="0"/>
              <a:t>: aanvraag informatie </a:t>
            </a:r>
          </a:p>
          <a:p>
            <a:pPr marL="68580" indent="0">
              <a:buNone/>
            </a:pPr>
            <a:r>
              <a:rPr lang="nl-NL" sz="1200" dirty="0" smtClean="0"/>
              <a:t/>
            </a:r>
            <a:br>
              <a:rPr lang="nl-NL" sz="1200" dirty="0" smtClean="0"/>
            </a:br>
            <a:r>
              <a:rPr lang="nl-NL" sz="1200" dirty="0" smtClean="0"/>
              <a:t/>
            </a:r>
            <a:br>
              <a:rPr lang="nl-NL" sz="1200" dirty="0" smtClean="0"/>
            </a:br>
            <a:r>
              <a:rPr lang="nl-NL" sz="1200" dirty="0" smtClean="0"/>
              <a:t>Geachte </a:t>
            </a:r>
            <a:r>
              <a:rPr lang="nl-NL" sz="1200" dirty="0"/>
              <a:t>heer/mevrouw,</a:t>
            </a:r>
          </a:p>
          <a:p>
            <a:pPr marL="68580" indent="0">
              <a:buNone/>
            </a:pPr>
            <a:r>
              <a:rPr lang="nl-NL" sz="1200" dirty="0" smtClean="0"/>
              <a:t/>
            </a:r>
            <a:br>
              <a:rPr lang="nl-NL" sz="1200" dirty="0" smtClean="0"/>
            </a:br>
            <a:r>
              <a:rPr lang="nl-NL" sz="1200" dirty="0" smtClean="0"/>
              <a:t>Graag </a:t>
            </a:r>
            <a:r>
              <a:rPr lang="nl-NL" sz="1200" dirty="0"/>
              <a:t>zou ik door middel van deze brief bij u informatie aanvragen. Op dit moment volg ik een mbo-opleiding tot commercieel medewerker. Ik </a:t>
            </a:r>
            <a:r>
              <a:rPr lang="nl-NL" sz="1200" dirty="0" smtClean="0"/>
              <a:t>overweeg om </a:t>
            </a:r>
            <a:r>
              <a:rPr lang="nl-NL" sz="1200" dirty="0"/>
              <a:t>in de toekomst een hbo-opleiding te gaan volgen. </a:t>
            </a:r>
          </a:p>
          <a:p>
            <a:pPr marL="68580" indent="0">
              <a:buNone/>
            </a:pPr>
            <a:r>
              <a:rPr lang="nl-NL" sz="1200" dirty="0" smtClean="0"/>
              <a:t/>
            </a:r>
            <a:br>
              <a:rPr lang="nl-NL" sz="1200" dirty="0" smtClean="0"/>
            </a:br>
            <a:r>
              <a:rPr lang="nl-NL" sz="1200" dirty="0" smtClean="0"/>
              <a:t>Ik  zou graag willen weten of </a:t>
            </a:r>
            <a:r>
              <a:rPr lang="nl-NL" sz="1200" dirty="0"/>
              <a:t>er bij uw instelling een speciale </a:t>
            </a:r>
            <a:r>
              <a:rPr lang="nl-NL" sz="1200" dirty="0" smtClean="0"/>
              <a:t>route/opleiding </a:t>
            </a:r>
            <a:r>
              <a:rPr lang="nl-NL" sz="1200" dirty="0"/>
              <a:t>bestaat voor studenten met een mbo-opleiding. Ik ben </a:t>
            </a:r>
            <a:r>
              <a:rPr lang="nl-NL" sz="1200" dirty="0" smtClean="0"/>
              <a:t>bijzonder </a:t>
            </a:r>
            <a:r>
              <a:rPr lang="nl-NL" sz="1200" dirty="0"/>
              <a:t>geïnteresseerd in de opleiding </a:t>
            </a:r>
            <a:r>
              <a:rPr lang="nl-NL" sz="1200" dirty="0" smtClean="0"/>
              <a:t>‘Commerciële economie’. Bestaat er bij </a:t>
            </a:r>
            <a:r>
              <a:rPr lang="nl-NL" sz="1200" dirty="0"/>
              <a:t>deze opleiding een dergelijk </a:t>
            </a:r>
            <a:r>
              <a:rPr lang="nl-NL" sz="1200" dirty="0" smtClean="0"/>
              <a:t>route?  Zou ik met mijn vooropleiding voor bepaalde vakken vrijstelling kunnen krijgen?</a:t>
            </a:r>
            <a:endParaRPr lang="nl-NL" sz="1200" dirty="0"/>
          </a:p>
          <a:p>
            <a:endParaRPr lang="nl-NL" sz="1200" dirty="0"/>
          </a:p>
          <a:p>
            <a:pPr marL="68580" indent="0">
              <a:buNone/>
            </a:pPr>
            <a:r>
              <a:rPr lang="nl-NL" sz="1200" dirty="0" smtClean="0"/>
              <a:t>Graag zou ik informatie </a:t>
            </a:r>
            <a:r>
              <a:rPr lang="nl-NL" sz="1200" dirty="0"/>
              <a:t> </a:t>
            </a:r>
            <a:r>
              <a:rPr lang="nl-NL" sz="1200" dirty="0" smtClean="0"/>
              <a:t>over de betreffende opleiding ontvangen. Ik zou uw school  graag een keer willen</a:t>
            </a:r>
            <a:br>
              <a:rPr lang="nl-NL" sz="1200" dirty="0" smtClean="0"/>
            </a:br>
            <a:r>
              <a:rPr lang="nl-NL" sz="1200" dirty="0" smtClean="0"/>
              <a:t>bezoeken. Wordt op er korte termijn een open dag georganiseerd?</a:t>
            </a:r>
            <a:endParaRPr lang="nl-NL" sz="1200" dirty="0"/>
          </a:p>
          <a:p>
            <a:pPr marL="68580" indent="0">
              <a:buNone/>
            </a:pPr>
            <a:r>
              <a:rPr lang="nl-NL" sz="1200" dirty="0"/>
              <a:t/>
            </a:r>
            <a:br>
              <a:rPr lang="nl-NL" sz="1200" dirty="0"/>
            </a:br>
            <a:r>
              <a:rPr lang="nl-NL" sz="1200" dirty="0" smtClean="0"/>
              <a:t>Alvast hartelijk dank </a:t>
            </a:r>
            <a:r>
              <a:rPr lang="nl-NL" sz="1200" dirty="0"/>
              <a:t>voor </a:t>
            </a:r>
            <a:r>
              <a:rPr lang="nl-NL" sz="1200" dirty="0" smtClean="0"/>
              <a:t>uw moeite.</a:t>
            </a:r>
          </a:p>
          <a:p>
            <a:endParaRPr lang="nl-NL" sz="1200" dirty="0"/>
          </a:p>
          <a:p>
            <a:pPr marL="68580" indent="0">
              <a:buNone/>
            </a:pPr>
            <a:r>
              <a:rPr lang="nl-NL" sz="1200" dirty="0" smtClean="0"/>
              <a:t>Met </a:t>
            </a:r>
            <a:r>
              <a:rPr lang="nl-NL" sz="1200" dirty="0"/>
              <a:t>vriendelijke groet,</a:t>
            </a:r>
          </a:p>
          <a:p>
            <a:endParaRPr lang="nl-NL" sz="1250" dirty="0" smtClean="0"/>
          </a:p>
          <a:p>
            <a:pPr marL="68580" indent="0">
              <a:buNone/>
            </a:pPr>
            <a:r>
              <a:rPr lang="nl-NL" sz="1250" dirty="0" err="1" smtClean="0"/>
              <a:t>ht</a:t>
            </a:r>
            <a:r>
              <a:rPr lang="nl-NL" sz="1250" dirty="0"/>
              <a:t> </a:t>
            </a:r>
            <a:endParaRPr lang="nl-NL" sz="1250" dirty="0" smtClean="0"/>
          </a:p>
          <a:p>
            <a:pPr marL="68580" indent="0">
              <a:buNone/>
            </a:pPr>
            <a:endParaRPr lang="nl-NL" sz="1250" dirty="0"/>
          </a:p>
          <a:p>
            <a:pPr marL="68580" indent="0">
              <a:buNone/>
            </a:pPr>
            <a:endParaRPr lang="nl-NL" sz="1250" dirty="0" smtClean="0"/>
          </a:p>
          <a:p>
            <a:endParaRPr lang="nl-NL" sz="1250" dirty="0"/>
          </a:p>
          <a:p>
            <a:pPr marL="68580" indent="0">
              <a:buNone/>
            </a:pPr>
            <a:r>
              <a:rPr lang="nl-NL" sz="1250" dirty="0" err="1"/>
              <a:t>Sonya</a:t>
            </a:r>
            <a:r>
              <a:rPr lang="nl-NL" sz="1250" dirty="0"/>
              <a:t> Johnson</a:t>
            </a:r>
          </a:p>
          <a:p>
            <a:pPr marL="68580" indent="0">
              <a:buNone/>
            </a:pPr>
            <a:endParaRPr lang="nl-NL" sz="1250" dirty="0"/>
          </a:p>
        </p:txBody>
      </p:sp>
    </p:spTree>
    <p:extLst>
      <p:ext uri="{BB962C8B-B14F-4D97-AF65-F5344CB8AC3E}">
        <p14:creationId xmlns:p14="http://schemas.microsoft.com/office/powerpoint/2010/main" val="4092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Vormmodel standaard brief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78358" indent="-514350">
              <a:buAutoNum type="arabicPeriod"/>
            </a:pPr>
            <a:r>
              <a:rPr lang="nl-NL" sz="3200" dirty="0" smtClean="0"/>
              <a:t>Afzender</a:t>
            </a:r>
          </a:p>
          <a:p>
            <a:pPr marL="578358" indent="-514350">
              <a:buNone/>
            </a:pPr>
            <a:endParaRPr lang="nl-NL" sz="3200" dirty="0" smtClean="0"/>
          </a:p>
          <a:p>
            <a:pPr marL="578358" indent="-514350">
              <a:buAutoNum type="arabicPeriod" startAt="2"/>
            </a:pPr>
            <a:r>
              <a:rPr lang="nl-NL" sz="3200" dirty="0" smtClean="0"/>
              <a:t>Datering</a:t>
            </a:r>
          </a:p>
          <a:p>
            <a:pPr marL="578358" indent="-514350">
              <a:buAutoNum type="arabicPeriod" startAt="2"/>
            </a:pPr>
            <a:endParaRPr lang="nl-NL" sz="3200" dirty="0" smtClean="0"/>
          </a:p>
          <a:p>
            <a:pPr marL="578358" indent="-514350">
              <a:buAutoNum type="arabicPeriod" startAt="2"/>
            </a:pPr>
            <a:r>
              <a:rPr lang="nl-NL" sz="3200" dirty="0" smtClean="0"/>
              <a:t>Adressering</a:t>
            </a:r>
          </a:p>
          <a:p>
            <a:pPr marL="578358" indent="-514350">
              <a:buAutoNum type="arabicPeriod"/>
            </a:pPr>
            <a:endParaRPr lang="nl-NL" sz="3200" dirty="0" smtClean="0"/>
          </a:p>
          <a:p>
            <a:pPr marL="578358" indent="-514350">
              <a:buNone/>
            </a:pPr>
            <a:r>
              <a:rPr lang="nl-NL" sz="3200" dirty="0" smtClean="0"/>
              <a:t>4. 	Onderwerp</a:t>
            </a:r>
          </a:p>
          <a:p>
            <a:pPr marL="578358" indent="-514350">
              <a:buAutoNum type="arabicPeriod"/>
            </a:pPr>
            <a:endParaRPr lang="nl-NL" sz="3200" dirty="0" smtClean="0"/>
          </a:p>
          <a:p>
            <a:pPr marL="578358" indent="-514350">
              <a:buNone/>
            </a:pPr>
            <a:r>
              <a:rPr lang="nl-NL" sz="3200" dirty="0" smtClean="0"/>
              <a:t>5.	Aanhef</a:t>
            </a:r>
          </a:p>
          <a:p>
            <a:pPr marL="578358" indent="-514350">
              <a:buAutoNum type="arabicPeriod"/>
            </a:pPr>
            <a:endParaRPr lang="nl-NL" sz="3200" dirty="0" smtClean="0"/>
          </a:p>
          <a:p>
            <a:pPr marL="578358" indent="-514350">
              <a:buNone/>
            </a:pPr>
            <a:r>
              <a:rPr lang="nl-NL" sz="3200" dirty="0" smtClean="0"/>
              <a:t>6.	Briefinhoud</a:t>
            </a:r>
          </a:p>
          <a:p>
            <a:pPr marL="578358" indent="-514350">
              <a:buAutoNum type="arabicPeriod"/>
            </a:pPr>
            <a:endParaRPr lang="nl-NL" sz="3200" dirty="0" smtClean="0"/>
          </a:p>
          <a:p>
            <a:pPr marL="578358" indent="-514350">
              <a:buNone/>
            </a:pPr>
            <a:r>
              <a:rPr lang="nl-NL" sz="3200" dirty="0" smtClean="0"/>
              <a:t>7.	Ondertekening</a:t>
            </a:r>
          </a:p>
          <a:p>
            <a:pPr marL="578358" indent="-514350">
              <a:buAutoNum type="arabicPeriod"/>
            </a:pPr>
            <a:endParaRPr lang="nl-NL" sz="3200" dirty="0" smtClean="0"/>
          </a:p>
          <a:p>
            <a:pPr marL="578358" indent="-514350">
              <a:buAutoNum type="arabicPeriod"/>
            </a:pPr>
            <a:endParaRPr lang="nl-NL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 Afzender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Boven aan de brief komen jouw adresgegevens. </a:t>
            </a:r>
          </a:p>
          <a:p>
            <a:r>
              <a:rPr lang="nl-NL" dirty="0" smtClean="0"/>
              <a:t>Naam, straatnaam en huisnummer, postcode en woonplaats.</a:t>
            </a:r>
          </a:p>
          <a:p>
            <a:pPr>
              <a:buNone/>
            </a:pPr>
            <a:r>
              <a:rPr lang="nl-NL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</a:t>
            </a:r>
            <a:r>
              <a:rPr lang="nl-NL" dirty="0" smtClean="0"/>
              <a:t>. Datering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Plaats en datum.</a:t>
            </a:r>
          </a:p>
          <a:p>
            <a:r>
              <a:rPr lang="nl-NL" dirty="0" smtClean="0"/>
              <a:t>Geen punt aan het eind van de datering.</a:t>
            </a:r>
          </a:p>
          <a:p>
            <a:endParaRPr lang="nl-NL" dirty="0" smtClean="0"/>
          </a:p>
          <a:p>
            <a:pPr>
              <a:buNone/>
            </a:pPr>
            <a:r>
              <a:rPr lang="nl-NL" dirty="0" smtClean="0"/>
              <a:t>Meppel, 30 november 2013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Adressering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Je schrijft de adressering van groot naar klein: naam bedrijf of instelling, afdeling, t.a.v. een persoon, adres, postcode, plaats. </a:t>
            </a:r>
          </a:p>
          <a:p>
            <a:r>
              <a:rPr lang="nl-NL" dirty="0"/>
              <a:t>Bij de persoon die je </a:t>
            </a:r>
            <a:r>
              <a:rPr lang="nl-NL" dirty="0" smtClean="0"/>
              <a:t>schrijft</a:t>
            </a:r>
            <a:r>
              <a:rPr lang="nl-NL" dirty="0"/>
              <a:t>, noem je de naam. Bijvoorbeeld: t.a.v. de heer P. </a:t>
            </a:r>
            <a:r>
              <a:rPr lang="nl-NL" dirty="0" err="1"/>
              <a:t>Windsema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856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4. Onderwerp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Je beschrijft hier zo kort mogelijk in twee, drie trefwoorden de inhoud van de brief. </a:t>
            </a:r>
          </a:p>
          <a:p>
            <a:r>
              <a:rPr lang="nl-NL" dirty="0" smtClean="0"/>
              <a:t>Je gebruikt hiervoor de term: ‘onderwerp’ of ‘betreft’.</a:t>
            </a:r>
          </a:p>
          <a:p>
            <a:r>
              <a:rPr lang="nl-NL" dirty="0" smtClean="0"/>
              <a:t>Betreft: aanbieding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5. Aanhef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 aanhef begint met een hoofdletter en eindigt met een komma.</a:t>
            </a:r>
          </a:p>
          <a:p>
            <a:r>
              <a:rPr lang="nl-NL" dirty="0" smtClean="0"/>
              <a:t>Indien naam bekend is, schrijf je: ‘Geachte heer…’ of ‘Geachte mevrouw…’</a:t>
            </a:r>
          </a:p>
          <a:p>
            <a:r>
              <a:rPr lang="nl-NL" dirty="0" smtClean="0"/>
              <a:t>Geachte heer Mulder,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6. Briefinhoud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Brieven bestaan uit minimaal drie alinea’s</a:t>
            </a:r>
          </a:p>
          <a:p>
            <a:pPr lvl="1"/>
            <a:r>
              <a:rPr lang="nl-NL" dirty="0" smtClean="0"/>
              <a:t>Inleiding (alinea 1)</a:t>
            </a:r>
          </a:p>
          <a:p>
            <a:pPr lvl="1"/>
            <a:r>
              <a:rPr lang="nl-NL" dirty="0" smtClean="0"/>
              <a:t>Kern (alinea 2 t/m …)</a:t>
            </a:r>
          </a:p>
          <a:p>
            <a:pPr lvl="1"/>
            <a:r>
              <a:rPr lang="nl-NL" dirty="0" smtClean="0"/>
              <a:t>Slot (laatste alinea) </a:t>
            </a:r>
          </a:p>
          <a:p>
            <a:r>
              <a:rPr lang="nl-NL" dirty="0" smtClean="0"/>
              <a:t>Tussen alinea’s sla je een regel over.</a:t>
            </a:r>
          </a:p>
          <a:p>
            <a:pPr lvl="1">
              <a:buNone/>
            </a:pPr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7. Ondertekening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 ondertekening kent vijf onderdelen:</a:t>
            </a:r>
          </a:p>
          <a:p>
            <a:pPr lvl="1"/>
            <a:r>
              <a:rPr lang="nl-NL" dirty="0" smtClean="0"/>
              <a:t>Hoogachtend,/Met vriendelijke groet,</a:t>
            </a:r>
          </a:p>
          <a:p>
            <a:pPr lvl="1"/>
            <a:r>
              <a:rPr lang="nl-NL" dirty="0" smtClean="0"/>
              <a:t>Bedrijfsnaam</a:t>
            </a:r>
          </a:p>
          <a:p>
            <a:pPr lvl="1"/>
            <a:r>
              <a:rPr lang="nl-NL" dirty="0" smtClean="0"/>
              <a:t>Handtekening</a:t>
            </a:r>
          </a:p>
          <a:p>
            <a:pPr lvl="1"/>
            <a:r>
              <a:rPr lang="nl-NL" dirty="0" smtClean="0"/>
              <a:t>Naam</a:t>
            </a:r>
          </a:p>
          <a:p>
            <a:pPr lvl="1"/>
            <a:r>
              <a:rPr lang="nl-NL" dirty="0" smtClean="0"/>
              <a:t>Functie/Afdeling</a:t>
            </a:r>
          </a:p>
          <a:p>
            <a:r>
              <a:rPr lang="nl-NL" dirty="0" smtClean="0"/>
              <a:t>Hoogachtend is zeer formeel. Je gebruikt standaard: ‘Met vriendelijke groet.’ </a:t>
            </a:r>
          </a:p>
          <a:p>
            <a:pPr>
              <a:buNone/>
            </a:pPr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49</TotalTime>
  <Words>246</Words>
  <Application>Microsoft Office PowerPoint</Application>
  <PresentationFormat>Diavoorstelling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Metro</vt:lpstr>
      <vt:lpstr>PowerPoint-presentatie</vt:lpstr>
      <vt:lpstr>Vormmodel standaard brief</vt:lpstr>
      <vt:lpstr>1. Afzender</vt:lpstr>
      <vt:lpstr>2. Datering</vt:lpstr>
      <vt:lpstr>Adressering</vt:lpstr>
      <vt:lpstr>4. Onderwerp</vt:lpstr>
      <vt:lpstr>5. Aanhef</vt:lpstr>
      <vt:lpstr>6. Briefinhoud</vt:lpstr>
      <vt:lpstr>7. Ondertekening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Elske</dc:creator>
  <cp:lastModifiedBy>Leij, D. van der</cp:lastModifiedBy>
  <cp:revision>11</cp:revision>
  <dcterms:created xsi:type="dcterms:W3CDTF">2012-12-02T10:39:28Z</dcterms:created>
  <dcterms:modified xsi:type="dcterms:W3CDTF">2015-08-28T07:40:29Z</dcterms:modified>
</cp:coreProperties>
</file>